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4" r:id="rId8"/>
    <p:sldId id="262" r:id="rId9"/>
    <p:sldId id="263" r:id="rId10"/>
    <p:sldId id="267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349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902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129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51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05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9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335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113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93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45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0E98E-C063-4AEA-B577-72FD35B7EE53}" type="datetimeFigureOut">
              <a:rPr lang="en-US" smtClean="0"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629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aller à l’infirmerie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337" y="3401961"/>
            <a:ext cx="270510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0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8703" y="1828799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avoir ____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1" t="2495" r="3807" b="3549"/>
          <a:stretch/>
        </p:blipFill>
        <p:spPr bwMode="auto">
          <a:xfrm rot="21156837">
            <a:off x="5334023" y="2986619"/>
            <a:ext cx="2831100" cy="3556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1" t="19697" r="50000" b="7889"/>
          <a:stretch/>
        </p:blipFill>
        <p:spPr bwMode="auto">
          <a:xfrm rot="959990">
            <a:off x="914400" y="3020918"/>
            <a:ext cx="2772698" cy="348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389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8703" y="1828799"/>
            <a:ext cx="7696200" cy="584775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Est-ce que je peux emprunter ____ ?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886200"/>
            <a:ext cx="2209800" cy="2324100"/>
          </a:xfrm>
          <a:prstGeom prst="rect">
            <a:avLst/>
          </a:prstGeom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67" b="100000" l="3000" r="100000">
                        <a14:foregroundMark x1="81000" y1="13000" x2="81000" y2="13000"/>
                        <a14:foregroundMark x1="84000" y1="15000" x2="84000" y2="15000"/>
                        <a14:foregroundMark x1="87000" y1="10000" x2="87000" y2="10000"/>
                        <a14:foregroundMark x1="82333" y1="9333" x2="82333" y2="9333"/>
                        <a14:foregroundMark x1="84667" y1="12000" x2="84667" y2="12000"/>
                        <a14:foregroundMark x1="85667" y1="12000" x2="85667" y2="12000"/>
                        <a14:foregroundMark x1="85667" y1="12000" x2="85667" y2="12000"/>
                        <a14:foregroundMark x1="85667" y1="12000" x2="85667" y2="12000"/>
                        <a14:foregroundMark x1="10333" y1="85333" x2="10333" y2="85333"/>
                        <a14:foregroundMark x1="4667" y1="94000" x2="4667" y2="94000"/>
                        <a14:foregroundMark x1="9333" y1="91000" x2="9333" y2="91000"/>
                        <a14:foregroundMark x1="10667" y1="88333" x2="10667" y2="88333"/>
                        <a14:foregroundMark x1="8667" y1="87333" x2="8667" y2="8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124200"/>
            <a:ext cx="2675603" cy="267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www.oppictures.com/singleimages/400/SWI74027_1_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007107"/>
            <a:ext cx="3242801" cy="324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ages.paraorkut.com/img/pics/images/s/stapler-13968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965" y="4278639"/>
            <a:ext cx="1856273" cy="190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645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716" y="2123711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S’il vous plait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1048" y="3630543"/>
            <a:ext cx="3331907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Merci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6800" y="4876800"/>
            <a:ext cx="3331907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De rien</a:t>
            </a:r>
          </a:p>
        </p:txBody>
      </p:sp>
    </p:spTree>
    <p:extLst>
      <p:ext uri="{BB962C8B-B14F-4D97-AF65-F5344CB8AC3E}">
        <p14:creationId xmlns:p14="http://schemas.microsoft.com/office/powerpoint/2010/main" val="1324960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2062103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Posez la question sur la photo à vos partenaires</a:t>
            </a:r>
          </a:p>
          <a:p>
            <a:pPr algn="ctr"/>
            <a:r>
              <a:rPr lang="fr-FR" sz="3200" i="1" dirty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Ask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the questions 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in the photos)</a:t>
            </a:r>
            <a:endParaRPr lang="fr-FR" sz="32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587" y="3352800"/>
            <a:ext cx="32766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570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2062103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Posez la question sur la photo à vos partenaires</a:t>
            </a:r>
          </a:p>
          <a:p>
            <a:pPr algn="ctr"/>
            <a:r>
              <a:rPr lang="fr-FR" sz="3200" i="1" dirty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Ask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the questions 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in the photos)</a:t>
            </a:r>
            <a:endParaRPr lang="fr-FR" sz="32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337" y="3401961"/>
            <a:ext cx="270510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235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2062103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Posez la question sur la photo à vos partenaires</a:t>
            </a:r>
          </a:p>
          <a:p>
            <a:pPr algn="ctr"/>
            <a:r>
              <a:rPr lang="fr-FR" sz="3200" i="1" dirty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Ask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the questions 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in the photos)</a:t>
            </a:r>
            <a:endParaRPr lang="fr-FR" sz="32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7" y="3581400"/>
            <a:ext cx="1965579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2424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2062103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Posez la question sur la photo à vos partenaires</a:t>
            </a:r>
          </a:p>
          <a:p>
            <a:pPr algn="ctr"/>
            <a:r>
              <a:rPr lang="fr-FR" sz="3200" i="1" dirty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Ask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the questions 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in the photos)</a:t>
            </a:r>
            <a:endParaRPr lang="fr-FR" sz="32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7"/>
          <a:stretch/>
        </p:blipFill>
        <p:spPr bwMode="auto">
          <a:xfrm>
            <a:off x="2495834" y="2971800"/>
            <a:ext cx="4361268" cy="3102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4076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2062103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Posez la question sur la photo à vos partenaires</a:t>
            </a:r>
          </a:p>
          <a:p>
            <a:pPr algn="ctr"/>
            <a:r>
              <a:rPr lang="fr-FR" sz="3200" i="1" dirty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Ask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the questions 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in the photos)</a:t>
            </a:r>
            <a:endParaRPr lang="fr-FR" sz="32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38100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20"/>
          <a:stretch/>
        </p:blipFill>
        <p:spPr bwMode="auto">
          <a:xfrm>
            <a:off x="5029200" y="3575839"/>
            <a:ext cx="3969439" cy="2320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3733800" y="4572000"/>
            <a:ext cx="1676400" cy="0"/>
          </a:xfrm>
          <a:prstGeom prst="straightConnector1">
            <a:avLst/>
          </a:prstGeom>
          <a:ln w="152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076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2062103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Posez la question sur la photo à vos partenaires</a:t>
            </a:r>
          </a:p>
          <a:p>
            <a:pPr algn="ctr"/>
            <a:r>
              <a:rPr lang="fr-FR" sz="3200" i="1" dirty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Ask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the questions 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in the photos)</a:t>
            </a:r>
            <a:endParaRPr lang="fr-FR" sz="32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886200"/>
            <a:ext cx="2209800" cy="23241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67" b="100000" l="3000" r="100000">
                        <a14:foregroundMark x1="81000" y1="13000" x2="81000" y2="13000"/>
                        <a14:foregroundMark x1="84000" y1="15000" x2="84000" y2="15000"/>
                        <a14:foregroundMark x1="87000" y1="10000" x2="87000" y2="10000"/>
                        <a14:foregroundMark x1="82333" y1="9333" x2="82333" y2="9333"/>
                        <a14:foregroundMark x1="84667" y1="12000" x2="84667" y2="12000"/>
                        <a14:foregroundMark x1="85667" y1="12000" x2="85667" y2="12000"/>
                        <a14:foregroundMark x1="85667" y1="12000" x2="85667" y2="12000"/>
                        <a14:foregroundMark x1="85667" y1="12000" x2="85667" y2="12000"/>
                        <a14:foregroundMark x1="10333" y1="85333" x2="10333" y2="85333"/>
                        <a14:foregroundMark x1="4667" y1="94000" x2="4667" y2="94000"/>
                        <a14:foregroundMark x1="9333" y1="91000" x2="9333" y2="91000"/>
                        <a14:foregroundMark x1="10667" y1="88333" x2="10667" y2="88333"/>
                        <a14:foregroundMark x1="8667" y1="87333" x2="8667" y2="8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124200"/>
            <a:ext cx="2675603" cy="267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://www.oppictures.com/singleimages/400/SWI74027_1_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007107"/>
            <a:ext cx="3242801" cy="324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images.paraorkut.com/img/pics/images/s/stapler-13968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965" y="4278639"/>
            <a:ext cx="1856273" cy="190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0761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2062103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Posez la question sur la photo à vos partenaires</a:t>
            </a:r>
          </a:p>
          <a:p>
            <a:pPr algn="ctr"/>
            <a:r>
              <a:rPr lang="fr-FR" sz="3200" i="1" dirty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Ask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the questions 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in the photos)</a:t>
            </a:r>
            <a:endParaRPr lang="fr-FR" sz="32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1" t="2495" r="3807" b="3549"/>
          <a:stretch/>
        </p:blipFill>
        <p:spPr bwMode="auto">
          <a:xfrm rot="21156837">
            <a:off x="5334023" y="2986619"/>
            <a:ext cx="2831100" cy="3556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1" t="19697" r="50000" b="7889"/>
          <a:stretch/>
        </p:blipFill>
        <p:spPr bwMode="auto">
          <a:xfrm rot="959990">
            <a:off x="914400" y="3020918"/>
            <a:ext cx="2772698" cy="348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4076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aller à la toilette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657600"/>
            <a:ext cx="2134865" cy="281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042" y="3657600"/>
            <a:ext cx="2857500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18271"/>
            <a:ext cx="3034788" cy="267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34592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2062103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Posez la question sur la photo à vos partenaires</a:t>
            </a:r>
          </a:p>
          <a:p>
            <a:pPr algn="ctr"/>
            <a:r>
              <a:rPr lang="fr-FR" sz="3200" i="1" dirty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Ask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the questions 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in the photos)</a:t>
            </a:r>
            <a:endParaRPr lang="fr-FR" sz="32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93"/>
          <a:stretch/>
        </p:blipFill>
        <p:spPr bwMode="auto">
          <a:xfrm>
            <a:off x="1527687" y="3303639"/>
            <a:ext cx="6248400" cy="358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40761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2062103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Posez la question sur la photo à vos partenaires</a:t>
            </a:r>
          </a:p>
          <a:p>
            <a:pPr algn="ctr"/>
            <a:r>
              <a:rPr lang="fr-FR" sz="3200" i="1" dirty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Ask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the questions 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in the photos)</a:t>
            </a:r>
            <a:endParaRPr lang="fr-FR" sz="32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657600"/>
            <a:ext cx="2134865" cy="281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042" y="3657600"/>
            <a:ext cx="2857500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18271"/>
            <a:ext cx="3034788" cy="267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4076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2062103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Posez la question sur la photo à vos partenaires</a:t>
            </a:r>
          </a:p>
          <a:p>
            <a:pPr algn="ctr"/>
            <a:r>
              <a:rPr lang="fr-FR" sz="3200" i="1" dirty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Ask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i="1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 the questions </a:t>
            </a:r>
            <a:r>
              <a:rPr lang="fr-FR" sz="3200" i="1" dirty="0" smtClean="0">
                <a:solidFill>
                  <a:schemeClr val="bg1"/>
                </a:solidFill>
                <a:latin typeface="Kristen ITC" pitchFamily="66" charset="0"/>
              </a:rPr>
              <a:t>in the photos)</a:t>
            </a:r>
            <a:endParaRPr lang="fr-FR" sz="3200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38"/>
          <a:stretch/>
        </p:blipFill>
        <p:spPr bwMode="auto">
          <a:xfrm>
            <a:off x="1524000" y="3475199"/>
            <a:ext cx="6437671" cy="338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4076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aller à mon casier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587" y="3352800"/>
            <a:ext cx="32766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609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aller à la fontaine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7" y="3581400"/>
            <a:ext cx="1965579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0378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aller au bureau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38"/>
          <a:stretch/>
        </p:blipFill>
        <p:spPr bwMode="auto">
          <a:xfrm>
            <a:off x="1524000" y="3475199"/>
            <a:ext cx="6437671" cy="338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288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Je ne comprends pas!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7"/>
          <a:stretch/>
        </p:blipFill>
        <p:spPr bwMode="auto">
          <a:xfrm>
            <a:off x="2495834" y="2971800"/>
            <a:ext cx="4361268" cy="3102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454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Je ne sais pas!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93"/>
          <a:stretch/>
        </p:blipFill>
        <p:spPr bwMode="auto">
          <a:xfrm>
            <a:off x="1527687" y="3303639"/>
            <a:ext cx="6248400" cy="358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0571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1828800"/>
            <a:ext cx="7814187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Que veut dire_____ en anglais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38100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20"/>
          <a:stretch/>
        </p:blipFill>
        <p:spPr bwMode="auto">
          <a:xfrm>
            <a:off x="5029200" y="3575839"/>
            <a:ext cx="3969439" cy="2320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3733800" y="4572000"/>
            <a:ext cx="1676400" cy="0"/>
          </a:xfrm>
          <a:prstGeom prst="straightConnector1">
            <a:avLst/>
          </a:prstGeom>
          <a:ln w="152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501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Comment dit-on _____ en français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787" y="3414712"/>
            <a:ext cx="38100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20"/>
          <a:stretch/>
        </p:blipFill>
        <p:spPr bwMode="auto">
          <a:xfrm>
            <a:off x="0" y="3458956"/>
            <a:ext cx="3969439" cy="2320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3813687" y="4572000"/>
            <a:ext cx="1676400" cy="0"/>
          </a:xfrm>
          <a:prstGeom prst="straightConnector1">
            <a:avLst/>
          </a:prstGeom>
          <a:ln w="152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184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300</Words>
  <Application>Microsoft Office PowerPoint</Application>
  <PresentationFormat>On-screen Show (4:3)</PresentationFormat>
  <Paragraphs>46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</cp:revision>
  <dcterms:created xsi:type="dcterms:W3CDTF">2011-08-25T16:37:14Z</dcterms:created>
  <dcterms:modified xsi:type="dcterms:W3CDTF">2011-09-22T10:54:33Z</dcterms:modified>
</cp:coreProperties>
</file>